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BC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DCD08-8C63-FD51-6E47-A27D2EBE9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01BAB3-EA3A-3694-C7F6-98B28DCA1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884C69-F974-19FF-CB97-4C005738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44EE2C-1EEB-3D5F-C3EF-1AD13261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3E2980-5E50-2BDC-3DC2-E551E2169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2131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4A847F-EA5E-C564-73EC-230E47B53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2A9BF1-783A-AF6B-A0F1-9C275A456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92A880-7920-EE6B-4458-8C9AE7F7D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1F879B-6D7B-B3F1-D6BE-ADB9882D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11E27E-9C74-3261-C1B2-03C430743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700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82F338C-6C44-BDC0-9891-97DA84A4E5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51FE61-5860-A8B4-20B1-8A8B629DA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52E8A7-B14D-CEB3-8E7D-F7691FA54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7A777E-3002-4195-A666-835503B09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3EC56B-48E3-830B-B81D-778533EDF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640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D859A-259C-BD22-479A-742CAA0C5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F0AC24-ECC5-F8AC-91B6-E5ED353308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31BDA8-AC88-FC14-A9D5-953440FC5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E0382D-D6B9-720A-8142-1C1D1E98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4CB2C8-4FE2-6F86-54B5-CA12F7946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891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1E3C8-B247-6DAC-122D-FEAE88DDF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9978E8-052D-B0B2-247F-2AAEBA2B8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BB033F-0B5F-DD43-6519-CDA6AE9F4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DFBBF5-CBD6-C13A-46AD-0E5D1339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F3EF20-B4B2-DC25-FF2F-CD59928AA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416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866DCD-60AC-7BBB-C9C1-FEDD4B68E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9B69C8-EB7E-07CC-1F68-EB320BB5CB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9DC29E-6D66-4D49-A0E2-F919BF58A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F60ECE4-3667-AF1B-D5B9-B3C00600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3991F4-5476-0791-B033-81BFA303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0DEF76-4E9D-7895-F0FB-6FB9B866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788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61DF06-622B-83AC-0575-300C97F49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7CCC07C-1849-1F1F-F324-346C7300C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E1217E-C036-7314-8B97-B62A5C990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63C03E5-628A-ABA3-EAE2-EC2C16B4F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8479466-CD2A-37CB-9A02-0CCBC9977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D7248B2-4297-6F8D-14F1-F70B8852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99525D9-0567-9C10-EDAC-705C670FB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D6F906-B630-6384-8D4D-BA01210B3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833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34294-F303-FA78-11C4-F463C08D7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E248EF5-8FD1-D0E8-0E4E-3DAC0ADD7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D978C7-BC1F-321C-7E55-16E2A240C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EEBD14-F9DB-446A-3158-BA311522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4805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9CF6FB1-1B0C-B5D2-3588-350A5840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5F340EE-144A-CDB0-EDC8-094F1E1E8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2F32FB2-4C79-4D16-4006-6AACDC44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900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2E970-DF9A-5F16-0598-8D3008C07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A6A9DF-FF6C-3C52-A9BA-42761C611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6BBA55-FA4C-0E24-9A41-B4A24707A1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5D39ED-4807-BB3C-25C8-71638C639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287E53-2812-1BD6-1689-A91313232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72C811-4D04-3C26-4751-31220FE03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7590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07569-715D-BFCD-5029-188DD73C1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DA16234-7FF1-9175-89DC-D1AC6E550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778D73-4228-6A1A-52B7-92AFE790B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171F06-A0C3-E269-7DBC-B0FBA3F44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14A7AD-DD2D-0026-4A4E-5A53ECEF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012D1BE-DD21-50F6-1188-7CD9557B4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614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86D019-6011-C573-880A-75FFC910E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F27D9F-C00C-E718-9F56-D2B264C6A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B3B317-77BD-34B5-AB4A-987D1034F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BD6B23-BF8D-4044-B69A-B4971B9F0C13}" type="datetimeFigureOut">
              <a:rPr lang="es-CO" smtClean="0"/>
              <a:t>29/04/2024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68C7AD-2A0A-FA67-75E5-1C109FF1E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5D08A-D604-C146-F979-F5646B2CF2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BAC18B-EF77-47BC-BE35-B74F384827C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997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3607D-2239-DD96-717E-56F1FDBD9F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>
                <a:solidFill>
                  <a:srgbClr val="0072BC"/>
                </a:solidFill>
              </a:rPr>
              <a:t>Titulo Proyecto</a:t>
            </a:r>
            <a:endParaRPr lang="es-CO" dirty="0">
              <a:solidFill>
                <a:srgbClr val="0072BC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8EF047-C8AD-D641-DE37-3FCFAC3723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>
                <a:solidFill>
                  <a:srgbClr val="0072BC"/>
                </a:solidFill>
              </a:rPr>
              <a:t>Autores</a:t>
            </a:r>
            <a:endParaRPr lang="es-CO" dirty="0">
              <a:solidFill>
                <a:srgbClr val="0072BC"/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871789E-42B0-C67C-21CF-07E6BC577853}"/>
              </a:ext>
            </a:extLst>
          </p:cNvPr>
          <p:cNvSpPr/>
          <p:nvPr/>
        </p:nvSpPr>
        <p:spPr>
          <a:xfrm>
            <a:off x="-9379" y="6269114"/>
            <a:ext cx="12201379" cy="315686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2BD9A73-45E5-78CC-DF2A-E927F3A8B2AA}"/>
              </a:ext>
            </a:extLst>
          </p:cNvPr>
          <p:cNvSpPr/>
          <p:nvPr/>
        </p:nvSpPr>
        <p:spPr>
          <a:xfrm>
            <a:off x="-9378" y="6584801"/>
            <a:ext cx="12201378" cy="273200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D2686D-CBB2-7955-0A28-2CCBD4C8F2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52" b="15179"/>
          <a:stretch/>
        </p:blipFill>
        <p:spPr>
          <a:xfrm>
            <a:off x="104725" y="209522"/>
            <a:ext cx="5396483" cy="217853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1481C4E-BAD6-D9D5-D5BC-B6596B34817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6" t="19283" r="7819" b="16763"/>
          <a:stretch/>
        </p:blipFill>
        <p:spPr>
          <a:xfrm>
            <a:off x="10452296" y="381085"/>
            <a:ext cx="1357767" cy="18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6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5A78AC-B21E-4FA6-FEF2-83F5498C8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0072BC"/>
                </a:solidFill>
              </a:rPr>
              <a:t>Títulos secundarios</a:t>
            </a:r>
            <a:endParaRPr lang="es-CO" dirty="0">
              <a:solidFill>
                <a:srgbClr val="0072BC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9DD7BA-3B41-5D0F-D083-35BA93EBD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C39439C-41C5-54D9-99A3-6DDC621586C4}"/>
              </a:ext>
            </a:extLst>
          </p:cNvPr>
          <p:cNvSpPr/>
          <p:nvPr/>
        </p:nvSpPr>
        <p:spPr>
          <a:xfrm>
            <a:off x="0" y="6710290"/>
            <a:ext cx="12192000" cy="161778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13754F5-BD4C-066D-68D0-695926DCE8DC}"/>
              </a:ext>
            </a:extLst>
          </p:cNvPr>
          <p:cNvSpPr/>
          <p:nvPr/>
        </p:nvSpPr>
        <p:spPr>
          <a:xfrm>
            <a:off x="0" y="6552447"/>
            <a:ext cx="12192000" cy="161778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2D7FA266-B2EF-8D50-EB32-7ED0754FCE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939" y="5106574"/>
            <a:ext cx="2951090" cy="165998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8EE7737-736A-762E-169E-BC7C8D3585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6" t="19283" r="7819" b="16763"/>
          <a:stretch/>
        </p:blipFill>
        <p:spPr>
          <a:xfrm>
            <a:off x="11394833" y="5576001"/>
            <a:ext cx="604909" cy="82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201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99C2DA6A-F320-8FC3-5456-FA10B12C30D1}"/>
              </a:ext>
            </a:extLst>
          </p:cNvPr>
          <p:cNvSpPr/>
          <p:nvPr/>
        </p:nvSpPr>
        <p:spPr>
          <a:xfrm>
            <a:off x="0" y="6710290"/>
            <a:ext cx="12192000" cy="161778"/>
          </a:xfrm>
          <a:prstGeom prst="rect">
            <a:avLst/>
          </a:prstGeom>
          <a:solidFill>
            <a:srgbClr val="0072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658CBE1-82BD-894C-0A2D-ABC9CC2CC553}"/>
              </a:ext>
            </a:extLst>
          </p:cNvPr>
          <p:cNvSpPr/>
          <p:nvPr/>
        </p:nvSpPr>
        <p:spPr>
          <a:xfrm>
            <a:off x="0" y="6552447"/>
            <a:ext cx="12192000" cy="161778"/>
          </a:xfrm>
          <a:prstGeom prst="rect">
            <a:avLst/>
          </a:prstGeom>
          <a:solidFill>
            <a:srgbClr val="8C8C8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3A55E2D-DC80-D299-2B84-0B67810219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939" y="5106574"/>
            <a:ext cx="2951090" cy="165998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312A693-017F-25FE-3F15-F078EB21499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06" t="19283" r="7819" b="16763"/>
          <a:stretch/>
        </p:blipFill>
        <p:spPr>
          <a:xfrm>
            <a:off x="11394833" y="5576001"/>
            <a:ext cx="604909" cy="820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098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5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Franklin Gothic Book</vt:lpstr>
      <vt:lpstr>Franklin Gothic Medium</vt:lpstr>
      <vt:lpstr>Tema de Office</vt:lpstr>
      <vt:lpstr>Titulo Proyecto</vt:lpstr>
      <vt:lpstr>Títulos secundarios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Elizabeth Beltran Roa</dc:creator>
  <cp:lastModifiedBy>Raul Alejandro Barbosa Rodriguez</cp:lastModifiedBy>
  <cp:revision>3</cp:revision>
  <dcterms:created xsi:type="dcterms:W3CDTF">2024-04-29T21:46:19Z</dcterms:created>
  <dcterms:modified xsi:type="dcterms:W3CDTF">2024-04-29T23:15:22Z</dcterms:modified>
</cp:coreProperties>
</file>