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8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10"/>
  </p:normalViewPr>
  <p:slideViewPr>
    <p:cSldViewPr snapToGrid="0">
      <p:cViewPr varScale="1">
        <p:scale>
          <a:sx n="111" d="100"/>
          <a:sy n="111" d="100"/>
        </p:scale>
        <p:origin x="1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96572-9B85-E14E-B4DF-9653B6C59911}" type="datetimeFigureOut">
              <a:rPr lang="en-CO" smtClean="0"/>
              <a:t>28/02/25</a:t>
            </a:fld>
            <a:endParaRPr lang="en-C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08C74-02EA-5F46-A7EF-943E9A01E7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96632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F1EE2-609D-75AE-5687-D436A7DFAF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734874"/>
            <a:ext cx="9144000" cy="1226911"/>
          </a:xfrm>
        </p:spPr>
        <p:txBody>
          <a:bodyPr anchor="b"/>
          <a:lstStyle>
            <a:lvl1pPr algn="ctr">
              <a:defRPr sz="6000" b="0" i="0">
                <a:latin typeface="+mj-lt"/>
              </a:defRPr>
            </a:lvl1pPr>
          </a:lstStyle>
          <a:p>
            <a:r>
              <a:rPr lang="es-MX" dirty="0">
                <a:solidFill>
                  <a:srgbClr val="0072BC"/>
                </a:solidFill>
              </a:rPr>
              <a:t>Titulo Proyecto</a:t>
            </a:r>
            <a:endParaRPr lang="en-C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F5F7C9-35C5-5CBB-9E38-63B5EA63B9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053861"/>
            <a:ext cx="9144000" cy="1023748"/>
          </a:xfrm>
        </p:spPr>
        <p:txBody>
          <a:bodyPr/>
          <a:lstStyle>
            <a:lvl1pPr marL="0" indent="0" algn="ctr">
              <a:buNone/>
              <a:defRPr sz="2400" b="0" i="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 dirty="0">
                <a:solidFill>
                  <a:srgbClr val="0072BC"/>
                </a:solidFill>
              </a:rPr>
              <a:t>Autores</a:t>
            </a:r>
            <a:endParaRPr lang="es-CO" dirty="0">
              <a:solidFill>
                <a:srgbClr val="0072BC"/>
              </a:solidFill>
            </a:endParaRPr>
          </a:p>
        </p:txBody>
      </p:sp>
      <p:pic>
        <p:nvPicPr>
          <p:cNvPr id="7" name="Imagen 7">
            <a:extLst>
              <a:ext uri="{FF2B5EF4-FFF2-40B4-BE49-F238E27FC236}">
                <a16:creationId xmlns:a16="http://schemas.microsoft.com/office/drawing/2014/main" id="{3EA78C40-7193-56C8-6462-FBE32677C2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713" y="111049"/>
            <a:ext cx="5334744" cy="2172003"/>
          </a:xfrm>
          <a:prstGeom prst="rect">
            <a:avLst/>
          </a:prstGeom>
        </p:spPr>
      </p:pic>
      <p:sp>
        <p:nvSpPr>
          <p:cNvPr id="10" name="Rectángulo 8">
            <a:extLst>
              <a:ext uri="{FF2B5EF4-FFF2-40B4-BE49-F238E27FC236}">
                <a16:creationId xmlns:a16="http://schemas.microsoft.com/office/drawing/2014/main" id="{DE77BA73-AD10-C571-79C6-8CE8E444377E}"/>
              </a:ext>
            </a:extLst>
          </p:cNvPr>
          <p:cNvSpPr/>
          <p:nvPr userDrawn="1"/>
        </p:nvSpPr>
        <p:spPr>
          <a:xfrm>
            <a:off x="-9379" y="6269114"/>
            <a:ext cx="12201379" cy="315686"/>
          </a:xfrm>
          <a:prstGeom prst="rect">
            <a:avLst/>
          </a:prstGeom>
          <a:solidFill>
            <a:srgbClr val="0072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ángulo 3">
            <a:extLst>
              <a:ext uri="{FF2B5EF4-FFF2-40B4-BE49-F238E27FC236}">
                <a16:creationId xmlns:a16="http://schemas.microsoft.com/office/drawing/2014/main" id="{6A603BE4-54E9-E619-878A-2F4E48741C8F}"/>
              </a:ext>
            </a:extLst>
          </p:cNvPr>
          <p:cNvSpPr/>
          <p:nvPr userDrawn="1"/>
        </p:nvSpPr>
        <p:spPr>
          <a:xfrm>
            <a:off x="-9378" y="6584801"/>
            <a:ext cx="12201378" cy="273200"/>
          </a:xfrm>
          <a:prstGeom prst="rect">
            <a:avLst/>
          </a:prstGeom>
          <a:solidFill>
            <a:srgbClr val="8C8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2" name="Imagen 6">
            <a:extLst>
              <a:ext uri="{FF2B5EF4-FFF2-40B4-BE49-F238E27FC236}">
                <a16:creationId xmlns:a16="http://schemas.microsoft.com/office/drawing/2014/main" id="{095A1A23-3300-FF7A-03C5-7EEFD8CC87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6" t="19283" r="7819" b="16763"/>
          <a:stretch/>
        </p:blipFill>
        <p:spPr>
          <a:xfrm>
            <a:off x="10452296" y="381085"/>
            <a:ext cx="1357767" cy="184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88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A26F7253-9230-112A-6872-C4586E32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es-MX" dirty="0">
                <a:solidFill>
                  <a:srgbClr val="0072BC"/>
                </a:solidFill>
              </a:rPr>
              <a:t>Títulos secundarios</a:t>
            </a:r>
            <a:endParaRPr lang="es-CO" dirty="0">
              <a:solidFill>
                <a:srgbClr val="0072BC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E8438C0-A4FE-E975-1F8E-40A4C8F81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9" name="Rectángulo 3">
            <a:extLst>
              <a:ext uri="{FF2B5EF4-FFF2-40B4-BE49-F238E27FC236}">
                <a16:creationId xmlns:a16="http://schemas.microsoft.com/office/drawing/2014/main" id="{38FBCA3B-8B88-AA7F-6996-CA2154356856}"/>
              </a:ext>
            </a:extLst>
          </p:cNvPr>
          <p:cNvSpPr/>
          <p:nvPr userDrawn="1"/>
        </p:nvSpPr>
        <p:spPr>
          <a:xfrm>
            <a:off x="0" y="6710290"/>
            <a:ext cx="12192000" cy="161778"/>
          </a:xfrm>
          <a:prstGeom prst="rect">
            <a:avLst/>
          </a:prstGeom>
          <a:solidFill>
            <a:srgbClr val="0072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0" name="Rectángulo 4">
            <a:extLst>
              <a:ext uri="{FF2B5EF4-FFF2-40B4-BE49-F238E27FC236}">
                <a16:creationId xmlns:a16="http://schemas.microsoft.com/office/drawing/2014/main" id="{D50C72A3-A0CE-41DD-0C18-836E697395CC}"/>
              </a:ext>
            </a:extLst>
          </p:cNvPr>
          <p:cNvSpPr/>
          <p:nvPr userDrawn="1"/>
        </p:nvSpPr>
        <p:spPr>
          <a:xfrm>
            <a:off x="0" y="6552447"/>
            <a:ext cx="12192000" cy="161778"/>
          </a:xfrm>
          <a:prstGeom prst="rect">
            <a:avLst/>
          </a:prstGeom>
          <a:solidFill>
            <a:srgbClr val="8C8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6">
            <a:extLst>
              <a:ext uri="{FF2B5EF4-FFF2-40B4-BE49-F238E27FC236}">
                <a16:creationId xmlns:a16="http://schemas.microsoft.com/office/drawing/2014/main" id="{5E02D7B4-A3FB-F5EC-818E-FFD4C07853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6" t="19283" r="7819" b="16763"/>
          <a:stretch/>
        </p:blipFill>
        <p:spPr>
          <a:xfrm>
            <a:off x="11394833" y="5576001"/>
            <a:ext cx="604909" cy="820004"/>
          </a:xfrm>
          <a:prstGeom prst="rect">
            <a:avLst/>
          </a:prstGeom>
        </p:spPr>
      </p:pic>
      <p:pic>
        <p:nvPicPr>
          <p:cNvPr id="12" name="Imagen 7">
            <a:extLst>
              <a:ext uri="{FF2B5EF4-FFF2-40B4-BE49-F238E27FC236}">
                <a16:creationId xmlns:a16="http://schemas.microsoft.com/office/drawing/2014/main" id="{1A0CBC6E-1E8C-F416-3E15-60EEDBD4FF1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413769" y="5287509"/>
            <a:ext cx="2960548" cy="1205366"/>
          </a:xfrm>
          <a:prstGeom prst="rect">
            <a:avLst/>
          </a:prstGeom>
        </p:spPr>
      </p:pic>
      <p:sp>
        <p:nvSpPr>
          <p:cNvPr id="13" name="Marcador de número de diapositiva 5">
            <a:extLst>
              <a:ext uri="{FF2B5EF4-FFF2-40B4-BE49-F238E27FC236}">
                <a16:creationId xmlns:a16="http://schemas.microsoft.com/office/drawing/2014/main" id="{B46087F3-9F9C-F1C9-A3CF-34CC6707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8569" y="6236535"/>
            <a:ext cx="2743200" cy="308809"/>
          </a:xfrm>
        </p:spPr>
        <p:txBody>
          <a:bodyPr/>
          <a:lstStyle>
            <a:lvl1pPr algn="l">
              <a:defRPr>
                <a:solidFill>
                  <a:srgbClr val="0072BC"/>
                </a:solidFill>
              </a:defRPr>
            </a:lvl1pPr>
          </a:lstStyle>
          <a:p>
            <a:fld id="{E3BAC18B-EF77-47BC-BE35-B74F384827C4}" type="slidenum">
              <a:rPr lang="es-CO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69510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9DF840-AE58-7D29-F80F-4D052D367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E41D9-A478-A052-5792-5903C4C21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7DA40-45D4-4179-A576-E077EE309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A175E-923D-1942-6FD3-285403E41C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42C34-C02A-1529-3127-CBE89E0F77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9884A9-E99D-3642-AD4C-633BAFF65393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34955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F3603-22FE-164F-E723-DBAF5759A8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O" dirty="0">
              <a:solidFill>
                <a:srgbClr val="0072BC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A4F700-B42D-7219-2BDF-0EE6A64BEA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O" dirty="0">
              <a:solidFill>
                <a:srgbClr val="0072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038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9C670-DC6D-398E-BF6F-A4F6EF7D0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47279-3FF2-84E0-9814-D8B2CC104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B47D5-CE16-E4B2-8D27-EC649A651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pPr/>
              <a:t>2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68238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D04-1411-2BF9-197D-0C9672B56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C9F13-4399-B0E1-3F1B-D9E1565C3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6E41-1E4F-3811-7C47-2C946B4FF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pPr/>
              <a:t>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6284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EB8B5-9858-EAF6-BBFC-900E31ED1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137F7-819D-7B46-AC8F-0C54FAFEF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3875D-A6D8-5913-40D9-899A43F35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pPr/>
              <a:t>4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95632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</Words>
  <Application>Microsoft Macintosh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Dolly Tatiana Manrique Espindola</dc:creator>
  <cp:lastModifiedBy>Dolly Tatiana Manrique Espindola</cp:lastModifiedBy>
  <cp:revision>4</cp:revision>
  <dcterms:created xsi:type="dcterms:W3CDTF">2025-02-28T19:41:48Z</dcterms:created>
  <dcterms:modified xsi:type="dcterms:W3CDTF">2025-02-28T19:56:28Z</dcterms:modified>
</cp:coreProperties>
</file>